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0" r:id="rId3"/>
    <p:sldId id="257" r:id="rId4"/>
    <p:sldId id="258" r:id="rId5"/>
    <p:sldId id="261" r:id="rId6"/>
    <p:sldId id="262" r:id="rId7"/>
    <p:sldId id="269" r:id="rId8"/>
    <p:sldId id="265" r:id="rId9"/>
    <p:sldId id="270" r:id="rId10"/>
    <p:sldId id="271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6" d="100"/>
          <a:sy n="66" d="100"/>
        </p:scale>
        <p:origin x="668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300FB-DBD6-467C-9832-856CB72C936A}" type="datetimeFigureOut">
              <a:rPr lang="ko-KR" altLang="en-US" smtClean="0"/>
              <a:t>2021-04-06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6C550-964C-439D-9942-22E2517492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32889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300FB-DBD6-467C-9832-856CB72C936A}" type="datetimeFigureOut">
              <a:rPr lang="ko-KR" altLang="en-US" smtClean="0"/>
              <a:t>2021-04-06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6C550-964C-439D-9942-22E2517492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29343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300FB-DBD6-467C-9832-856CB72C936A}" type="datetimeFigureOut">
              <a:rPr lang="ko-KR" altLang="en-US" smtClean="0"/>
              <a:t>2021-04-06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6C550-964C-439D-9942-22E2517492B9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565351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300FB-DBD6-467C-9832-856CB72C936A}" type="datetimeFigureOut">
              <a:rPr lang="ko-KR" altLang="en-US" smtClean="0"/>
              <a:t>2021-04-06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6C550-964C-439D-9942-22E2517492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98208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인용문 있는 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300FB-DBD6-467C-9832-856CB72C936A}" type="datetimeFigureOut">
              <a:rPr lang="ko-KR" altLang="en-US" smtClean="0"/>
              <a:t>2021-04-06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6C550-964C-439D-9942-22E2517492B9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0215330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참 또는 거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300FB-DBD6-467C-9832-856CB72C936A}" type="datetimeFigureOut">
              <a:rPr lang="ko-KR" altLang="en-US" smtClean="0"/>
              <a:t>2021-04-06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6C550-964C-439D-9942-22E2517492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47250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300FB-DBD6-467C-9832-856CB72C936A}" type="datetimeFigureOut">
              <a:rPr lang="ko-KR" altLang="en-US" smtClean="0"/>
              <a:t>2021-04-06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6C550-964C-439D-9942-22E2517492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0341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300FB-DBD6-467C-9832-856CB72C936A}" type="datetimeFigureOut">
              <a:rPr lang="ko-KR" altLang="en-US" smtClean="0"/>
              <a:t>2021-04-06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6C550-964C-439D-9942-22E2517492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3266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300FB-DBD6-467C-9832-856CB72C936A}" type="datetimeFigureOut">
              <a:rPr lang="ko-KR" altLang="en-US" smtClean="0"/>
              <a:t>2021-04-06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6C550-964C-439D-9942-22E2517492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89496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300FB-DBD6-467C-9832-856CB72C936A}" type="datetimeFigureOut">
              <a:rPr lang="ko-KR" altLang="en-US" smtClean="0"/>
              <a:t>2021-04-06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6C550-964C-439D-9942-22E2517492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07296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300FB-DBD6-467C-9832-856CB72C936A}" type="datetimeFigureOut">
              <a:rPr lang="ko-KR" altLang="en-US" smtClean="0"/>
              <a:t>2021-04-06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6C550-964C-439D-9942-22E2517492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80921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300FB-DBD6-467C-9832-856CB72C936A}" type="datetimeFigureOut">
              <a:rPr lang="ko-KR" altLang="en-US" smtClean="0"/>
              <a:t>2021-04-06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6C550-964C-439D-9942-22E2517492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15365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300FB-DBD6-467C-9832-856CB72C936A}" type="datetimeFigureOut">
              <a:rPr lang="ko-KR" altLang="en-US" smtClean="0"/>
              <a:t>2021-04-06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6C550-964C-439D-9942-22E2517492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63288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300FB-DBD6-467C-9832-856CB72C936A}" type="datetimeFigureOut">
              <a:rPr lang="ko-KR" altLang="en-US" smtClean="0"/>
              <a:t>2021-04-06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6C550-964C-439D-9942-22E2517492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69292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300FB-DBD6-467C-9832-856CB72C936A}" type="datetimeFigureOut">
              <a:rPr lang="ko-KR" altLang="en-US" smtClean="0"/>
              <a:t>2021-04-06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6C550-964C-439D-9942-22E2517492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49195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300FB-DBD6-467C-9832-856CB72C936A}" type="datetimeFigureOut">
              <a:rPr lang="ko-KR" altLang="en-US" smtClean="0"/>
              <a:t>2021-04-06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6C550-964C-439D-9942-22E2517492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16749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9300FB-DBD6-467C-9832-856CB72C936A}" type="datetimeFigureOut">
              <a:rPr lang="ko-KR" altLang="en-US" smtClean="0"/>
              <a:t>2021-04-06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EB46C550-964C-439D-9942-22E2517492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26840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1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CDFFE7-CA8F-4A78-9CE6-9B5AC1FF37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인하방범대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D06ABED-5D22-4620-BB79-C47F5940335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201845003 </a:t>
            </a:r>
            <a:r>
              <a:rPr lang="ko-KR" altLang="en-US" dirty="0"/>
              <a:t>김민정</a:t>
            </a:r>
            <a:r>
              <a:rPr lang="en-US" altLang="ko-KR" dirty="0"/>
              <a:t>(</a:t>
            </a:r>
            <a:r>
              <a:rPr lang="ko-KR" altLang="en-US" dirty="0"/>
              <a:t>팀장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201745033 </a:t>
            </a:r>
            <a:r>
              <a:rPr lang="ko-KR" altLang="en-US" dirty="0"/>
              <a:t>최준영</a:t>
            </a:r>
          </a:p>
        </p:txBody>
      </p:sp>
    </p:spTree>
    <p:extLst>
      <p:ext uri="{BB962C8B-B14F-4D97-AF65-F5344CB8AC3E}">
        <p14:creationId xmlns:p14="http://schemas.microsoft.com/office/powerpoint/2010/main" val="12533249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65BCF3-CAD1-43FC-9C6C-1CD65FE5C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코드 </a:t>
            </a:r>
            <a:r>
              <a:rPr lang="en-US" altLang="ko-KR" dirty="0"/>
              <a:t>(</a:t>
            </a:r>
            <a:r>
              <a:rPr lang="ko-KR" altLang="en-US" dirty="0"/>
              <a:t>자바</a:t>
            </a:r>
            <a:r>
              <a:rPr lang="en-US" altLang="ko-KR" dirty="0"/>
              <a:t>) : </a:t>
            </a:r>
            <a:r>
              <a:rPr lang="ko-KR" altLang="en-US" dirty="0"/>
              <a:t>로그인 성공</a:t>
            </a:r>
            <a:r>
              <a:rPr lang="en-US" altLang="ko-KR" dirty="0"/>
              <a:t>/</a:t>
            </a:r>
            <a:r>
              <a:rPr lang="ko-KR" altLang="en-US" dirty="0"/>
              <a:t>실패 화면</a:t>
            </a: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6F5F80CD-D5C2-42EA-97ED-C701D833C2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189" y="3593307"/>
            <a:ext cx="5404128" cy="3048157"/>
          </a:xfrm>
          <a:prstGeom prst="rect">
            <a:avLst/>
          </a:prstGeom>
        </p:spPr>
      </p:pic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25FC3C13-DF5C-4B4B-8605-706D0A83B9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189" y="1258904"/>
            <a:ext cx="6534486" cy="2597283"/>
          </a:xfrm>
          <a:prstGeom prst="rect">
            <a:avLst/>
          </a:prstGeom>
        </p:spPr>
      </p:pic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7555D5A3-0B62-4B23-B024-4CA61EC93B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4772" y="1270000"/>
            <a:ext cx="2549533" cy="2331251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CEF6609E-7B4F-4384-A181-CFDF143F0B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4772" y="3612347"/>
            <a:ext cx="2694297" cy="2403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7894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87016F-E32D-43F7-A6F1-1A32FBC3AF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웹캠</a:t>
            </a:r>
            <a:r>
              <a:rPr lang="ko-KR" altLang="en-US" dirty="0"/>
              <a:t> 얼굴 인식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AB700C3-4A7B-45E9-98D3-471D29695C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32" r="34195" b="56768"/>
          <a:stretch/>
        </p:blipFill>
        <p:spPr>
          <a:xfrm rot="21321404">
            <a:off x="354242" y="1768654"/>
            <a:ext cx="5127513" cy="39790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B451E53-B07C-4B69-91A7-F52E626A10D1}"/>
              </a:ext>
            </a:extLst>
          </p:cNvPr>
          <p:cNvSpPr txBox="1"/>
          <p:nvPr/>
        </p:nvSpPr>
        <p:spPr>
          <a:xfrm>
            <a:off x="5634398" y="537800"/>
            <a:ext cx="4219425" cy="5632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import </a:t>
            </a:r>
            <a:r>
              <a:rPr lang="en-US" altLang="ko-KR" sz="1200" dirty="0" err="1"/>
              <a:t>numpy</a:t>
            </a:r>
            <a:r>
              <a:rPr lang="en-US" altLang="ko-KR" sz="1200" dirty="0"/>
              <a:t> as np</a:t>
            </a:r>
          </a:p>
          <a:p>
            <a:r>
              <a:rPr lang="en-US" altLang="ko-KR" sz="1200" dirty="0"/>
              <a:t>import cv2</a:t>
            </a:r>
          </a:p>
          <a:p>
            <a:endParaRPr lang="en-US" altLang="ko-KR" sz="1200" dirty="0"/>
          </a:p>
          <a:p>
            <a:r>
              <a:rPr lang="en-US" altLang="ko-KR" sz="1200" dirty="0"/>
              <a:t>xml = '</a:t>
            </a:r>
            <a:r>
              <a:rPr lang="en-US" altLang="ko-KR" sz="1200" dirty="0" err="1"/>
              <a:t>haarcascades</a:t>
            </a:r>
            <a:r>
              <a:rPr lang="en-US" altLang="ko-KR" sz="1200" dirty="0"/>
              <a:t>/haarcascade_frontalface_default.xml'</a:t>
            </a:r>
          </a:p>
          <a:p>
            <a:r>
              <a:rPr lang="en-US" altLang="ko-KR" sz="1200" dirty="0" err="1"/>
              <a:t>face_cascade</a:t>
            </a:r>
            <a:r>
              <a:rPr lang="en-US" altLang="ko-KR" sz="1200" dirty="0"/>
              <a:t> = cv2.CascadeClassifier(xml)</a:t>
            </a:r>
          </a:p>
          <a:p>
            <a:endParaRPr lang="en-US" altLang="ko-KR" sz="1200" dirty="0"/>
          </a:p>
          <a:p>
            <a:r>
              <a:rPr lang="en-US" altLang="ko-KR" sz="1200" dirty="0"/>
              <a:t>cap = cv2.VideoCapture(0)</a:t>
            </a:r>
          </a:p>
          <a:p>
            <a:r>
              <a:rPr lang="en-US" altLang="ko-KR" sz="1200" dirty="0" err="1"/>
              <a:t>cap.set</a:t>
            </a:r>
            <a:r>
              <a:rPr lang="en-US" altLang="ko-KR" sz="1200" dirty="0"/>
              <a:t>(3,640)</a:t>
            </a:r>
          </a:p>
          <a:p>
            <a:r>
              <a:rPr lang="en-US" altLang="ko-KR" sz="1200" dirty="0" err="1"/>
              <a:t>cap.set</a:t>
            </a:r>
            <a:r>
              <a:rPr lang="en-US" altLang="ko-KR" sz="1200" dirty="0"/>
              <a:t>(4,480)</a:t>
            </a:r>
          </a:p>
          <a:p>
            <a:endParaRPr lang="en-US" altLang="ko-KR" sz="1200" dirty="0"/>
          </a:p>
          <a:p>
            <a:r>
              <a:rPr lang="en-US" altLang="ko-KR" sz="1200" dirty="0"/>
              <a:t>while(True):</a:t>
            </a:r>
          </a:p>
          <a:p>
            <a:r>
              <a:rPr lang="en-US" altLang="ko-KR" sz="1200" dirty="0"/>
              <a:t>    ret, frame = </a:t>
            </a:r>
            <a:r>
              <a:rPr lang="en-US" altLang="ko-KR" sz="1200" dirty="0" err="1"/>
              <a:t>cap.read</a:t>
            </a:r>
            <a:r>
              <a:rPr lang="en-US" altLang="ko-KR" sz="1200" dirty="0"/>
              <a:t>()</a:t>
            </a:r>
          </a:p>
          <a:p>
            <a:r>
              <a:rPr lang="en-US" altLang="ko-KR" sz="1200" dirty="0"/>
              <a:t>    frame = cv2.flip(frame, 1)</a:t>
            </a:r>
          </a:p>
          <a:p>
            <a:r>
              <a:rPr lang="en-US" altLang="ko-KR" sz="1200" dirty="0"/>
              <a:t>    gray = cv2.cvtColor(frame, cv2.COLOR_BGR2GRAY)</a:t>
            </a:r>
          </a:p>
          <a:p>
            <a:endParaRPr lang="en-US" altLang="ko-KR" sz="1200" dirty="0"/>
          </a:p>
          <a:p>
            <a:r>
              <a:rPr lang="en-US" altLang="ko-KR" sz="1200" dirty="0"/>
              <a:t>    faces = </a:t>
            </a:r>
            <a:r>
              <a:rPr lang="en-US" altLang="ko-KR" sz="1200" dirty="0" err="1"/>
              <a:t>face_cascade.detectMultiScale</a:t>
            </a:r>
            <a:r>
              <a:rPr lang="en-US" altLang="ko-KR" sz="1200" dirty="0"/>
              <a:t>(gray,1.05, 5)</a:t>
            </a:r>
          </a:p>
          <a:p>
            <a:r>
              <a:rPr lang="en-US" altLang="ko-KR" sz="1200" dirty="0"/>
              <a:t>    print("Number of faces detected: " + str(</a:t>
            </a:r>
            <a:r>
              <a:rPr lang="en-US" altLang="ko-KR" sz="1200" dirty="0" err="1"/>
              <a:t>len</a:t>
            </a:r>
            <a:r>
              <a:rPr lang="en-US" altLang="ko-KR" sz="1200" dirty="0"/>
              <a:t>(faces)))</a:t>
            </a:r>
          </a:p>
          <a:p>
            <a:endParaRPr lang="en-US" altLang="ko-KR" sz="1200" dirty="0"/>
          </a:p>
          <a:p>
            <a:r>
              <a:rPr lang="en-US" altLang="ko-KR" sz="1200" dirty="0"/>
              <a:t>    if </a:t>
            </a:r>
            <a:r>
              <a:rPr lang="en-US" altLang="ko-KR" sz="1200" dirty="0" err="1"/>
              <a:t>len</a:t>
            </a:r>
            <a:r>
              <a:rPr lang="en-US" altLang="ko-KR" sz="1200" dirty="0"/>
              <a:t>(faces):</a:t>
            </a:r>
          </a:p>
          <a:p>
            <a:r>
              <a:rPr lang="en-US" altLang="ko-KR" sz="1200" dirty="0"/>
              <a:t>        for (</a:t>
            </a:r>
            <a:r>
              <a:rPr lang="en-US" altLang="ko-KR" sz="1200" dirty="0" err="1"/>
              <a:t>x,y,w,h</a:t>
            </a:r>
            <a:r>
              <a:rPr lang="en-US" altLang="ko-KR" sz="1200" dirty="0"/>
              <a:t>) in faces:</a:t>
            </a:r>
          </a:p>
          <a:p>
            <a:r>
              <a:rPr lang="en-US" altLang="ko-KR" sz="1200" dirty="0"/>
              <a:t>            cv2.rectangle(frame,(</a:t>
            </a:r>
            <a:r>
              <a:rPr lang="en-US" altLang="ko-KR" sz="1200" dirty="0" err="1"/>
              <a:t>x,y</a:t>
            </a:r>
            <a:r>
              <a:rPr lang="en-US" altLang="ko-KR" sz="1200" dirty="0"/>
              <a:t>),(</a:t>
            </a:r>
            <a:r>
              <a:rPr lang="en-US" altLang="ko-KR" sz="1200" dirty="0" err="1"/>
              <a:t>x+w,y+h</a:t>
            </a:r>
            <a:r>
              <a:rPr lang="en-US" altLang="ko-KR" sz="1200" dirty="0"/>
              <a:t>),(255,0,0),2)</a:t>
            </a:r>
          </a:p>
          <a:p>
            <a:r>
              <a:rPr lang="en-US" altLang="ko-KR" sz="1200" dirty="0"/>
              <a:t>        </a:t>
            </a:r>
          </a:p>
          <a:p>
            <a:r>
              <a:rPr lang="en-US" altLang="ko-KR" sz="1200" dirty="0"/>
              <a:t>    cv2.imshow('result', frame)</a:t>
            </a:r>
          </a:p>
          <a:p>
            <a:r>
              <a:rPr lang="en-US" altLang="ko-KR" sz="1200" dirty="0"/>
              <a:t>    </a:t>
            </a:r>
          </a:p>
          <a:p>
            <a:r>
              <a:rPr lang="en-US" altLang="ko-KR" sz="1200" dirty="0"/>
              <a:t>    k = cv2.waitKey(30) &amp; 0xff</a:t>
            </a:r>
          </a:p>
          <a:p>
            <a:r>
              <a:rPr lang="en-US" altLang="ko-KR" sz="1200" dirty="0"/>
              <a:t>    if k == 27:</a:t>
            </a:r>
          </a:p>
          <a:p>
            <a:r>
              <a:rPr lang="en-US" altLang="ko-KR" sz="1200" dirty="0"/>
              <a:t>        break</a:t>
            </a:r>
          </a:p>
          <a:p>
            <a:endParaRPr lang="en-US" altLang="ko-KR" sz="1200" dirty="0"/>
          </a:p>
          <a:p>
            <a:r>
              <a:rPr lang="en-US" altLang="ko-KR" sz="1200" dirty="0" err="1"/>
              <a:t>cap.release</a:t>
            </a:r>
            <a:r>
              <a:rPr lang="en-US" altLang="ko-KR" sz="1200" dirty="0"/>
              <a:t>()</a:t>
            </a:r>
          </a:p>
          <a:p>
            <a:r>
              <a:rPr lang="en-US" altLang="ko-KR" sz="1200" dirty="0"/>
              <a:t>cv2.destroyAllWindows()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5192103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E8C53E-6887-4F00-90D2-B914E4529D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웹캠</a:t>
            </a:r>
            <a:r>
              <a:rPr lang="ko-KR" altLang="en-US" dirty="0"/>
              <a:t> </a:t>
            </a:r>
            <a:r>
              <a:rPr lang="ko-KR" altLang="en-US" dirty="0" err="1"/>
              <a:t>마스킹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20512B0-B260-4B61-8389-1FC9F82781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097" r="35095" b="58922"/>
          <a:stretch/>
        </p:blipFill>
        <p:spPr>
          <a:xfrm>
            <a:off x="589544" y="1930400"/>
            <a:ext cx="5112443" cy="39888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455D1B7-649D-47B9-8B4C-39E21DB40D38}"/>
              </a:ext>
            </a:extLst>
          </p:cNvPr>
          <p:cNvSpPr txBox="1"/>
          <p:nvPr/>
        </p:nvSpPr>
        <p:spPr>
          <a:xfrm>
            <a:off x="5841575" y="335845"/>
            <a:ext cx="5673091" cy="61863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import </a:t>
            </a:r>
            <a:r>
              <a:rPr lang="en-US" altLang="ko-KR" sz="1200" dirty="0" err="1"/>
              <a:t>numpy</a:t>
            </a:r>
            <a:r>
              <a:rPr lang="en-US" altLang="ko-KR" sz="1200" dirty="0"/>
              <a:t> as np</a:t>
            </a:r>
          </a:p>
          <a:p>
            <a:r>
              <a:rPr lang="en-US" altLang="ko-KR" sz="1200" dirty="0"/>
              <a:t>import cv2</a:t>
            </a:r>
          </a:p>
          <a:p>
            <a:endParaRPr lang="en-US" altLang="ko-KR" sz="1200" dirty="0"/>
          </a:p>
          <a:p>
            <a:r>
              <a:rPr lang="en-US" altLang="ko-KR" sz="1200" dirty="0"/>
              <a:t>xml = '</a:t>
            </a:r>
            <a:r>
              <a:rPr lang="en-US" altLang="ko-KR" sz="1200" dirty="0" err="1"/>
              <a:t>haarcascades</a:t>
            </a:r>
            <a:r>
              <a:rPr lang="en-US" altLang="ko-KR" sz="1200" dirty="0"/>
              <a:t>/haarcascade_frontalface_default.xml'</a:t>
            </a:r>
          </a:p>
          <a:p>
            <a:r>
              <a:rPr lang="en-US" altLang="ko-KR" sz="1200" dirty="0" err="1"/>
              <a:t>face_cascade</a:t>
            </a:r>
            <a:r>
              <a:rPr lang="en-US" altLang="ko-KR" sz="1200" dirty="0"/>
              <a:t> = cv2.CascadeClassifier(xml)</a:t>
            </a:r>
          </a:p>
          <a:p>
            <a:endParaRPr lang="en-US" altLang="ko-KR" sz="1200" dirty="0"/>
          </a:p>
          <a:p>
            <a:r>
              <a:rPr lang="en-US" altLang="ko-KR" sz="1200" dirty="0"/>
              <a:t>cap = cv2.VideoCapture(0)</a:t>
            </a:r>
          </a:p>
          <a:p>
            <a:r>
              <a:rPr lang="en-US" altLang="ko-KR" sz="1200" dirty="0" err="1"/>
              <a:t>cap.set</a:t>
            </a:r>
            <a:r>
              <a:rPr lang="en-US" altLang="ko-KR" sz="1200" dirty="0"/>
              <a:t>(3,640)</a:t>
            </a:r>
          </a:p>
          <a:p>
            <a:r>
              <a:rPr lang="en-US" altLang="ko-KR" sz="1200" dirty="0" err="1"/>
              <a:t>cap.set</a:t>
            </a:r>
            <a:r>
              <a:rPr lang="en-US" altLang="ko-KR" sz="1200" dirty="0"/>
              <a:t>(4,480)</a:t>
            </a:r>
          </a:p>
          <a:p>
            <a:endParaRPr lang="en-US" altLang="ko-KR" sz="1200" dirty="0"/>
          </a:p>
          <a:p>
            <a:r>
              <a:rPr lang="en-US" altLang="ko-KR" sz="1200" dirty="0"/>
              <a:t>while(True):</a:t>
            </a:r>
          </a:p>
          <a:p>
            <a:r>
              <a:rPr lang="en-US" altLang="ko-KR" sz="1200" dirty="0"/>
              <a:t>    ret, frame = </a:t>
            </a:r>
            <a:r>
              <a:rPr lang="en-US" altLang="ko-KR" sz="1200" dirty="0" err="1"/>
              <a:t>cap.read</a:t>
            </a:r>
            <a:r>
              <a:rPr lang="en-US" altLang="ko-KR" sz="1200" dirty="0"/>
              <a:t>() </a:t>
            </a:r>
          </a:p>
          <a:p>
            <a:r>
              <a:rPr lang="en-US" altLang="ko-KR" sz="1200" dirty="0"/>
              <a:t>    frame = cv2.flip(frame, 1)</a:t>
            </a:r>
          </a:p>
          <a:p>
            <a:r>
              <a:rPr lang="en-US" altLang="ko-KR" sz="1200" dirty="0"/>
              <a:t>    gray = cv2.cvtColor(frame, cv2.COLOR_BGR2GRAY)</a:t>
            </a:r>
          </a:p>
          <a:p>
            <a:endParaRPr lang="en-US" altLang="ko-KR" sz="1200" dirty="0"/>
          </a:p>
          <a:p>
            <a:r>
              <a:rPr lang="en-US" altLang="ko-KR" sz="1200" dirty="0"/>
              <a:t>    faces = </a:t>
            </a:r>
            <a:r>
              <a:rPr lang="en-US" altLang="ko-KR" sz="1200" dirty="0" err="1"/>
              <a:t>face_cascade.detectMultiScale</a:t>
            </a:r>
            <a:r>
              <a:rPr lang="en-US" altLang="ko-KR" sz="1200" dirty="0"/>
              <a:t>(gray,1.05,5) </a:t>
            </a:r>
          </a:p>
          <a:p>
            <a:r>
              <a:rPr lang="en-US" altLang="ko-KR" sz="1200" dirty="0"/>
              <a:t>    print("Number of faces detected: " + str(</a:t>
            </a:r>
            <a:r>
              <a:rPr lang="en-US" altLang="ko-KR" sz="1200" dirty="0" err="1"/>
              <a:t>len</a:t>
            </a:r>
            <a:r>
              <a:rPr lang="en-US" altLang="ko-KR" sz="1200" dirty="0"/>
              <a:t>(faces)))</a:t>
            </a:r>
          </a:p>
          <a:p>
            <a:endParaRPr lang="en-US" altLang="ko-KR" sz="1200" dirty="0"/>
          </a:p>
          <a:p>
            <a:r>
              <a:rPr lang="en-US" altLang="ko-KR" sz="1200" dirty="0"/>
              <a:t>    if </a:t>
            </a:r>
            <a:r>
              <a:rPr lang="en-US" altLang="ko-KR" sz="1200" dirty="0" err="1"/>
              <a:t>len</a:t>
            </a:r>
            <a:r>
              <a:rPr lang="en-US" altLang="ko-KR" sz="1200" dirty="0"/>
              <a:t>(faces):</a:t>
            </a:r>
          </a:p>
          <a:p>
            <a:r>
              <a:rPr lang="en-US" altLang="ko-KR" sz="1200" dirty="0"/>
              <a:t>        for (</a:t>
            </a:r>
            <a:r>
              <a:rPr lang="en-US" altLang="ko-KR" sz="1200" dirty="0" err="1"/>
              <a:t>x,y,w,h</a:t>
            </a:r>
            <a:r>
              <a:rPr lang="en-US" altLang="ko-KR" sz="1200" dirty="0"/>
              <a:t>) in faces:</a:t>
            </a:r>
          </a:p>
          <a:p>
            <a:r>
              <a:rPr lang="en-US" altLang="ko-KR" sz="1200" dirty="0"/>
              <a:t>            </a:t>
            </a:r>
            <a:r>
              <a:rPr lang="en-US" altLang="ko-KR" sz="1200" dirty="0" err="1"/>
              <a:t>face_img</a:t>
            </a:r>
            <a:r>
              <a:rPr lang="en-US" altLang="ko-KR" sz="1200" dirty="0"/>
              <a:t> = frame[</a:t>
            </a:r>
            <a:r>
              <a:rPr lang="en-US" altLang="ko-KR" sz="1200" dirty="0" err="1"/>
              <a:t>y:y+h</a:t>
            </a:r>
            <a:r>
              <a:rPr lang="en-US" altLang="ko-KR" sz="1200" dirty="0"/>
              <a:t>, x:x+w]</a:t>
            </a:r>
          </a:p>
          <a:p>
            <a:r>
              <a:rPr lang="en-US" altLang="ko-KR" sz="1200" dirty="0"/>
              <a:t>            </a:t>
            </a:r>
            <a:r>
              <a:rPr lang="en-US" altLang="ko-KR" sz="1200" dirty="0" err="1"/>
              <a:t>face_img</a:t>
            </a:r>
            <a:r>
              <a:rPr lang="en-US" altLang="ko-KR" sz="1200" dirty="0"/>
              <a:t> = cv2.resize(</a:t>
            </a:r>
            <a:r>
              <a:rPr lang="en-US" altLang="ko-KR" sz="1200" dirty="0" err="1"/>
              <a:t>face_img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dsize</a:t>
            </a:r>
            <a:r>
              <a:rPr lang="en-US" altLang="ko-KR" sz="1200" dirty="0"/>
              <a:t>=(0, 0), </a:t>
            </a:r>
            <a:r>
              <a:rPr lang="en-US" altLang="ko-KR" sz="1200" dirty="0" err="1"/>
              <a:t>fx</a:t>
            </a:r>
            <a:r>
              <a:rPr lang="en-US" altLang="ko-KR" sz="1200" dirty="0"/>
              <a:t>=0.04, </a:t>
            </a:r>
            <a:r>
              <a:rPr lang="en-US" altLang="ko-KR" sz="1200" dirty="0" err="1"/>
              <a:t>fy</a:t>
            </a:r>
            <a:r>
              <a:rPr lang="en-US" altLang="ko-KR" sz="1200" dirty="0"/>
              <a:t>=0.04)</a:t>
            </a:r>
          </a:p>
          <a:p>
            <a:r>
              <a:rPr lang="en-US" altLang="ko-KR" sz="1200" dirty="0"/>
              <a:t>            </a:t>
            </a:r>
            <a:r>
              <a:rPr lang="en-US" altLang="ko-KR" sz="1200" dirty="0" err="1"/>
              <a:t>face_img</a:t>
            </a:r>
            <a:r>
              <a:rPr lang="en-US" altLang="ko-KR" sz="1200" dirty="0"/>
              <a:t> = cv2.resize(</a:t>
            </a:r>
            <a:r>
              <a:rPr lang="en-US" altLang="ko-KR" sz="1200" dirty="0" err="1"/>
              <a:t>face_img</a:t>
            </a:r>
            <a:r>
              <a:rPr lang="en-US" altLang="ko-KR" sz="1200" dirty="0"/>
              <a:t>, (w, h), interpolation=cv2.INTER_AREA)</a:t>
            </a:r>
          </a:p>
          <a:p>
            <a:r>
              <a:rPr lang="en-US" altLang="ko-KR" sz="1200" dirty="0"/>
              <a:t>            frame[</a:t>
            </a:r>
            <a:r>
              <a:rPr lang="en-US" altLang="ko-KR" sz="1200" dirty="0" err="1"/>
              <a:t>y:y+h</a:t>
            </a:r>
            <a:r>
              <a:rPr lang="en-US" altLang="ko-KR" sz="1200" dirty="0"/>
              <a:t>, x:x+w] = </a:t>
            </a:r>
            <a:r>
              <a:rPr lang="en-US" altLang="ko-KR" sz="1200" dirty="0" err="1"/>
              <a:t>face_img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en-US" altLang="ko-KR" sz="1200" dirty="0"/>
              <a:t>    cv2.imshow('result', frame)</a:t>
            </a:r>
          </a:p>
          <a:p>
            <a:r>
              <a:rPr lang="en-US" altLang="ko-KR" sz="1200" dirty="0"/>
              <a:t>        </a:t>
            </a:r>
          </a:p>
          <a:p>
            <a:r>
              <a:rPr lang="en-US" altLang="ko-KR" sz="1200" dirty="0"/>
              <a:t>    k = cv2.waitKey(30) &amp; 0xff</a:t>
            </a:r>
          </a:p>
          <a:p>
            <a:r>
              <a:rPr lang="en-US" altLang="ko-KR" sz="1200" dirty="0"/>
              <a:t>    if k == 27:</a:t>
            </a:r>
          </a:p>
          <a:p>
            <a:r>
              <a:rPr lang="en-US" altLang="ko-KR" sz="1200" dirty="0"/>
              <a:t>        break</a:t>
            </a:r>
          </a:p>
          <a:p>
            <a:endParaRPr lang="en-US" altLang="ko-KR" sz="1200" dirty="0"/>
          </a:p>
          <a:p>
            <a:r>
              <a:rPr lang="en-US" altLang="ko-KR" sz="1200" dirty="0" err="1"/>
              <a:t>cap.release</a:t>
            </a:r>
            <a:r>
              <a:rPr lang="en-US" altLang="ko-KR" sz="1200" dirty="0"/>
              <a:t>()</a:t>
            </a:r>
          </a:p>
          <a:p>
            <a:r>
              <a:rPr lang="en-US" altLang="ko-KR" sz="1200" dirty="0"/>
              <a:t>cv2.destroyAllWindows()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3888550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B1F4F3-2096-409D-9953-5EE3D93D0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다음주</a:t>
            </a:r>
            <a:r>
              <a:rPr lang="en-US" altLang="ko-KR" dirty="0"/>
              <a:t>] </a:t>
            </a:r>
            <a:r>
              <a:rPr lang="ko-KR" altLang="en-US" dirty="0"/>
              <a:t>예상 진행사항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FFA8CDC-DA93-4BB5-BD0F-77B62FDC58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2160589"/>
            <a:ext cx="10122211" cy="3880773"/>
          </a:xfrm>
        </p:spPr>
        <p:txBody>
          <a:bodyPr/>
          <a:lstStyle/>
          <a:p>
            <a:r>
              <a:rPr lang="ko-KR" altLang="en-US" dirty="0"/>
              <a:t>실시간 영상 스트리밍 서버 구현</a:t>
            </a:r>
            <a:endParaRPr lang="en-US" altLang="ko-KR" dirty="0"/>
          </a:p>
          <a:p>
            <a:r>
              <a:rPr lang="ko-KR" altLang="en-US" dirty="0" err="1"/>
              <a:t>마스킹</a:t>
            </a:r>
            <a:r>
              <a:rPr lang="ko-KR" altLang="en-US" dirty="0"/>
              <a:t> 코딩 </a:t>
            </a:r>
            <a:r>
              <a:rPr lang="en-US" altLang="ko-KR" dirty="0"/>
              <a:t>: </a:t>
            </a:r>
            <a:r>
              <a:rPr lang="en-US" altLang="ko-KR" dirty="0" err="1"/>
              <a:t>opencv</a:t>
            </a:r>
            <a:r>
              <a:rPr lang="en-US" altLang="ko-KR" dirty="0"/>
              <a:t> + </a:t>
            </a:r>
            <a:r>
              <a:rPr lang="ko-KR" altLang="en-US" dirty="0"/>
              <a:t>데이터 학습처리</a:t>
            </a:r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예상</a:t>
            </a:r>
            <a:r>
              <a:rPr lang="en-US" altLang="ko-KR" dirty="0"/>
              <a:t>) </a:t>
            </a:r>
            <a:r>
              <a:rPr lang="ko-KR" altLang="en-US" dirty="0"/>
              <a:t>지문인식을 통한 사용자 인식 </a:t>
            </a:r>
            <a:r>
              <a:rPr lang="en-US" altLang="ko-KR"/>
              <a:t>(DB</a:t>
            </a:r>
            <a:r>
              <a:rPr lang="ko-KR" altLang="en-US"/>
              <a:t>연동</a:t>
            </a:r>
            <a:r>
              <a:rPr lang="en-US" altLang="ko-KR"/>
              <a:t>)</a:t>
            </a:r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예상</a:t>
            </a:r>
            <a:r>
              <a:rPr lang="en-US" altLang="ko-KR" dirty="0"/>
              <a:t>) </a:t>
            </a:r>
            <a:r>
              <a:rPr lang="ko-KR" altLang="en-US" dirty="0" err="1"/>
              <a:t>마스킹</a:t>
            </a:r>
            <a:r>
              <a:rPr lang="ko-KR" altLang="en-US" dirty="0"/>
              <a:t> 처리 영상과 원본 영상 복구 </a:t>
            </a:r>
            <a:r>
              <a:rPr lang="en-US" altLang="ko-KR" dirty="0"/>
              <a:t>: AES-CBC </a:t>
            </a:r>
            <a:r>
              <a:rPr lang="ko-KR" altLang="en-US" dirty="0"/>
              <a:t>방식의 </a:t>
            </a:r>
            <a:r>
              <a:rPr lang="ko-KR" altLang="en-US" dirty="0" err="1"/>
              <a:t>암복호화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68580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라즈베리 파이(컴퓨터) - 나무위키">
            <a:extLst>
              <a:ext uri="{FF2B5EF4-FFF2-40B4-BE49-F238E27FC236}">
                <a16:creationId xmlns:a16="http://schemas.microsoft.com/office/drawing/2014/main" id="{91CFA49F-B7C6-45E9-B31C-C61C628CAB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338" y="2338386"/>
            <a:ext cx="2105025" cy="2181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Road to JAVA] 자바의 데이터 형 [Data Type]">
            <a:extLst>
              <a:ext uri="{FF2B5EF4-FFF2-40B4-BE49-F238E27FC236}">
                <a16:creationId xmlns:a16="http://schemas.microsoft.com/office/drawing/2014/main" id="{AD611080-5A72-4C43-A47F-879D1F174C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319" y="2671762"/>
            <a:ext cx="3028950" cy="151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이클립스(Eclipse) 다운로드 및 설치 방법 - 도라가이드">
            <a:extLst>
              <a:ext uri="{FF2B5EF4-FFF2-40B4-BE49-F238E27FC236}">
                <a16:creationId xmlns:a16="http://schemas.microsoft.com/office/drawing/2014/main" id="{CABFF7F0-C315-4C7A-9928-F37669DAF8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1280" y="2595564"/>
            <a:ext cx="2867025" cy="159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5670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2B5DC7-B0D2-4745-ADD4-C763D9D07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이번 주 차 진행과정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C9B8802-6A16-458C-ADAE-BDBA1DB1AC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라즈베리 초기 설정과 카메라 영상촬영</a:t>
            </a:r>
          </a:p>
        </p:txBody>
      </p:sp>
      <p:pic>
        <p:nvPicPr>
          <p:cNvPr id="4" name="bandicam 2021-04-06 00-59-53-027">
            <a:hlinkClick r:id="" action="ppaction://media"/>
            <a:extLst>
              <a:ext uri="{FF2B5EF4-FFF2-40B4-BE49-F238E27FC236}">
                <a16:creationId xmlns:a16="http://schemas.microsoft.com/office/drawing/2014/main" id="{BB82AB9E-C7C6-4EDA-87BF-7DBCE3181D5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85234" y="2780695"/>
            <a:ext cx="6279447" cy="3532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191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6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800196-5D7A-49F9-82EA-187CF83E8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서버 구현 모식도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6D671E25-7DF1-4A05-8E98-06706D902D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904" y="2160588"/>
            <a:ext cx="7970229" cy="3881437"/>
          </a:xfrm>
        </p:spPr>
      </p:pic>
    </p:spTree>
    <p:extLst>
      <p:ext uri="{BB962C8B-B14F-4D97-AF65-F5344CB8AC3E}">
        <p14:creationId xmlns:p14="http://schemas.microsoft.com/office/powerpoint/2010/main" val="29771081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558338-8AF9-46BB-A731-BECE39EAC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서버 이용 </a:t>
            </a:r>
            <a:r>
              <a:rPr lang="en-US" altLang="ko-KR" dirty="0"/>
              <a:t>(</a:t>
            </a:r>
            <a:r>
              <a:rPr lang="ko-KR" altLang="en-US" dirty="0"/>
              <a:t>파이썬</a:t>
            </a:r>
            <a:r>
              <a:rPr lang="en-US" altLang="ko-KR" dirty="0"/>
              <a:t>) : </a:t>
            </a:r>
            <a:r>
              <a:rPr lang="ko-KR" altLang="en-US" dirty="0"/>
              <a:t>사용자 시점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D0B438E-F2D9-468B-B064-6AFDE63640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9010" y="1404905"/>
            <a:ext cx="3240000" cy="141208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65FE750-7185-4335-8450-A4B34D5D55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3287667"/>
            <a:ext cx="3240000" cy="109402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80D3D0A-5199-4705-B648-BB8B9C097C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9011" y="2984426"/>
            <a:ext cx="3267532" cy="151444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B841AA0-D74C-4CFA-829D-0D26DCEA43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334" y="4963560"/>
            <a:ext cx="3240000" cy="151444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D34CDF84-EF14-4034-B336-20603F527F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59010" y="4963559"/>
            <a:ext cx="3240000" cy="151444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D0A244FC-B932-4BE8-AE0A-F472C8F4E9E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7334" y="1353724"/>
            <a:ext cx="3240000" cy="1514447"/>
          </a:xfrm>
          <a:prstGeom prst="rect">
            <a:avLst/>
          </a:prstGeom>
        </p:spPr>
      </p:pic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07CB57E0-6B12-4483-8AFC-1303C3AB4EFB}"/>
              </a:ext>
            </a:extLst>
          </p:cNvPr>
          <p:cNvSpPr/>
          <p:nvPr/>
        </p:nvSpPr>
        <p:spPr>
          <a:xfrm>
            <a:off x="4379051" y="1837223"/>
            <a:ext cx="1716947" cy="5620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7BB040F9-8071-440B-B433-3BC63103CEBD}"/>
              </a:ext>
            </a:extLst>
          </p:cNvPr>
          <p:cNvSpPr/>
          <p:nvPr/>
        </p:nvSpPr>
        <p:spPr>
          <a:xfrm>
            <a:off x="4379051" y="3553649"/>
            <a:ext cx="1716947" cy="5620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D014DDE2-63C3-40FA-BD5C-05C1E1E6E019}"/>
              </a:ext>
            </a:extLst>
          </p:cNvPr>
          <p:cNvSpPr/>
          <p:nvPr/>
        </p:nvSpPr>
        <p:spPr>
          <a:xfrm>
            <a:off x="4379052" y="5439752"/>
            <a:ext cx="1716947" cy="5620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04461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F5248B-21A6-4396-83EF-1995B8402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서버전환</a:t>
            </a:r>
            <a:r>
              <a:rPr lang="en-US" altLang="ko-KR" dirty="0"/>
              <a:t>] </a:t>
            </a:r>
            <a:r>
              <a:rPr lang="ko-KR" altLang="en-US" dirty="0"/>
              <a:t>서버 이용</a:t>
            </a:r>
            <a:r>
              <a:rPr lang="en-US" altLang="ko-KR" dirty="0"/>
              <a:t>(</a:t>
            </a:r>
            <a:r>
              <a:rPr lang="ko-KR" altLang="en-US" dirty="0"/>
              <a:t>자바</a:t>
            </a:r>
            <a:r>
              <a:rPr lang="en-US" altLang="ko-KR" dirty="0"/>
              <a:t>) : </a:t>
            </a:r>
            <a:r>
              <a:rPr lang="ko-KR" altLang="en-US" dirty="0"/>
              <a:t>사용자 시점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C5E2DE4-3692-4EC9-9B2A-58C6CD147F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28240"/>
            <a:ext cx="4280120" cy="321326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4D88880-495D-456D-9746-51E35C0273C3}"/>
              </a:ext>
            </a:extLst>
          </p:cNvPr>
          <p:cNvSpPr txBox="1"/>
          <p:nvPr/>
        </p:nvSpPr>
        <p:spPr>
          <a:xfrm>
            <a:off x="677334" y="1595120"/>
            <a:ext cx="16385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크롬에서 구동</a:t>
            </a:r>
          </a:p>
        </p:txBody>
      </p:sp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369C256E-A0E7-409A-808A-C1A380868F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3483" y="1572096"/>
            <a:ext cx="2549533" cy="2331251"/>
          </a:xfrm>
          <a:prstGeom prst="rect">
            <a:avLst/>
          </a:prstGeom>
        </p:spPr>
      </p:pic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2E6E4E30-2385-4164-9FCC-837BC415DB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3483" y="3946637"/>
            <a:ext cx="2694297" cy="2403363"/>
          </a:xfrm>
          <a:prstGeom prst="rect">
            <a:avLst/>
          </a:prstGeom>
        </p:spPr>
      </p:pic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10B0CD74-79C6-4688-A594-E0A4FF576C74}"/>
              </a:ext>
            </a:extLst>
          </p:cNvPr>
          <p:cNvSpPr/>
          <p:nvPr/>
        </p:nvSpPr>
        <p:spPr>
          <a:xfrm>
            <a:off x="5232400" y="2428240"/>
            <a:ext cx="863600" cy="2641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6B55530D-A5D9-4012-B739-6C56C6732B1A}"/>
              </a:ext>
            </a:extLst>
          </p:cNvPr>
          <p:cNvSpPr/>
          <p:nvPr/>
        </p:nvSpPr>
        <p:spPr>
          <a:xfrm>
            <a:off x="5232400" y="4457566"/>
            <a:ext cx="863600" cy="2641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435CFBA-F01D-4149-9B2D-659E00336ED0}"/>
              </a:ext>
            </a:extLst>
          </p:cNvPr>
          <p:cNvSpPr txBox="1"/>
          <p:nvPr/>
        </p:nvSpPr>
        <p:spPr>
          <a:xfrm>
            <a:off x="6534771" y="2892896"/>
            <a:ext cx="1707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로그인 성공 시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110F63-15A3-428F-9E6B-ECF3A9D26CD2}"/>
              </a:ext>
            </a:extLst>
          </p:cNvPr>
          <p:cNvSpPr txBox="1"/>
          <p:nvPr/>
        </p:nvSpPr>
        <p:spPr>
          <a:xfrm>
            <a:off x="6534770" y="5285904"/>
            <a:ext cx="1707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로그인 실패 시</a:t>
            </a:r>
          </a:p>
        </p:txBody>
      </p:sp>
    </p:spTree>
    <p:extLst>
      <p:ext uri="{BB962C8B-B14F-4D97-AF65-F5344CB8AC3E}">
        <p14:creationId xmlns:p14="http://schemas.microsoft.com/office/powerpoint/2010/main" val="10294540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F5248B-21A6-4396-83EF-1995B8402A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112" y="404564"/>
            <a:ext cx="8596668" cy="1320800"/>
          </a:xfrm>
        </p:spPr>
        <p:txBody>
          <a:bodyPr/>
          <a:lstStyle/>
          <a:p>
            <a:r>
              <a:rPr lang="ko-KR" altLang="en-US" dirty="0"/>
              <a:t>서버 이용</a:t>
            </a:r>
            <a:r>
              <a:rPr lang="en-US" altLang="ko-KR" dirty="0"/>
              <a:t>(</a:t>
            </a:r>
            <a:r>
              <a:rPr lang="ko-KR" altLang="en-US" dirty="0"/>
              <a:t>자바</a:t>
            </a:r>
            <a:r>
              <a:rPr lang="en-US" altLang="ko-KR" dirty="0"/>
              <a:t>) : SQL </a:t>
            </a:r>
            <a:r>
              <a:rPr lang="ko-KR" altLang="en-US" dirty="0"/>
              <a:t>연동</a:t>
            </a: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5D8412E4-78E9-4E6F-AAD6-8E7E137870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112" y="1650895"/>
            <a:ext cx="8160169" cy="4064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5360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65BCF3-CAD1-43FC-9C6C-1CD65FE5C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코드 </a:t>
            </a:r>
            <a:r>
              <a:rPr lang="en-US" altLang="ko-KR" dirty="0"/>
              <a:t>(</a:t>
            </a:r>
            <a:r>
              <a:rPr lang="ko-KR" altLang="en-US" dirty="0"/>
              <a:t>자바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77DF9686-DB26-4550-ACF3-4D5A8887D5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892" y="1647882"/>
            <a:ext cx="6553257" cy="404064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00464A9F-D412-431F-978D-8C22506531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7755" y="2784375"/>
            <a:ext cx="3083108" cy="2314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9873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65BCF3-CAD1-43FC-9C6C-1CD65FE5C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코드 </a:t>
            </a:r>
            <a:r>
              <a:rPr lang="en-US" altLang="ko-KR" dirty="0"/>
              <a:t>(</a:t>
            </a:r>
            <a:r>
              <a:rPr lang="ko-KR" altLang="en-US" dirty="0"/>
              <a:t>자바</a:t>
            </a:r>
            <a:r>
              <a:rPr lang="en-US" altLang="ko-KR" dirty="0"/>
              <a:t>) : DB</a:t>
            </a:r>
            <a:r>
              <a:rPr lang="ko-KR" altLang="en-US" dirty="0"/>
              <a:t>연동과 </a:t>
            </a:r>
            <a:r>
              <a:rPr lang="en-US" altLang="ko-KR" dirty="0"/>
              <a:t>ID, PW</a:t>
            </a:r>
            <a:r>
              <a:rPr lang="ko-KR" altLang="en-US" dirty="0"/>
              <a:t>확인</a:t>
            </a:r>
          </a:p>
        </p:txBody>
      </p:sp>
      <p:pic>
        <p:nvPicPr>
          <p:cNvPr id="14" name="그림 13" descr="텍스트이(가) 표시된 사진&#10;&#10;자동 생성된 설명">
            <a:extLst>
              <a:ext uri="{FF2B5EF4-FFF2-40B4-BE49-F238E27FC236}">
                <a16:creationId xmlns:a16="http://schemas.microsoft.com/office/drawing/2014/main" id="{2D877EF5-7A6E-4DAB-9FAA-300619B28B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520" y="1391921"/>
            <a:ext cx="5691583" cy="3535680"/>
          </a:xfrm>
          <a:prstGeom prst="rect">
            <a:avLst/>
          </a:prstGeom>
        </p:spPr>
      </p:pic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F631701F-1042-4222-A5EC-3856FA085B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5650" y="2407265"/>
            <a:ext cx="6214927" cy="3841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375656"/>
      </p:ext>
    </p:extLst>
  </p:cSld>
  <p:clrMapOvr>
    <a:masterClrMapping/>
  </p:clrMapOvr>
</p:sld>
</file>

<file path=ppt/theme/theme1.xml><?xml version="1.0" encoding="utf-8"?>
<a:theme xmlns:a="http://schemas.openxmlformats.org/drawingml/2006/main" name="패싯">
  <a:themeElements>
    <a:clrScheme name="패싯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패싯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패싯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98</TotalTime>
  <Words>589</Words>
  <Application>Microsoft Office PowerPoint</Application>
  <PresentationFormat>와이드스크린</PresentationFormat>
  <Paragraphs>85</Paragraphs>
  <Slides>13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7" baseType="lpstr">
      <vt:lpstr>Arial</vt:lpstr>
      <vt:lpstr>Trebuchet MS</vt:lpstr>
      <vt:lpstr>Wingdings 3</vt:lpstr>
      <vt:lpstr>패싯</vt:lpstr>
      <vt:lpstr>인하방범대</vt:lpstr>
      <vt:lpstr>PowerPoint 프레젠테이션</vt:lpstr>
      <vt:lpstr>이번 주 차 진행과정</vt:lpstr>
      <vt:lpstr>서버 구현 모식도</vt:lpstr>
      <vt:lpstr>서버 이용 (파이썬) : 사용자 시점</vt:lpstr>
      <vt:lpstr>[서버전환] 서버 이용(자바) : 사용자 시점</vt:lpstr>
      <vt:lpstr>서버 이용(자바) : SQL 연동</vt:lpstr>
      <vt:lpstr>코드 (자바)</vt:lpstr>
      <vt:lpstr>코드 (자바) : DB연동과 ID, PW확인</vt:lpstr>
      <vt:lpstr>코드 (자바) : 로그인 성공/실패 화면</vt:lpstr>
      <vt:lpstr>웹캠 얼굴 인식</vt:lpstr>
      <vt:lpstr>웹캠 마스킹</vt:lpstr>
      <vt:lpstr>[다음주] 예상 진행사항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인하방범대</dc:title>
  <dc:creator>김 민정</dc:creator>
  <cp:lastModifiedBy>김 민정</cp:lastModifiedBy>
  <cp:revision>24</cp:revision>
  <dcterms:created xsi:type="dcterms:W3CDTF">2021-04-05T16:12:30Z</dcterms:created>
  <dcterms:modified xsi:type="dcterms:W3CDTF">2021-04-06T05:16:00Z</dcterms:modified>
</cp:coreProperties>
</file>